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May 5,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7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Friday, May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1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Friday, May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May 5,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4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Friday, May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Friday, May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Friday, May 5,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1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Friday, May 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6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Friday, May 5,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4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Friday, May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3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Friday, May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5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May 5,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89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20000"/>
        </a:lnSpc>
        <a:spcBef>
          <a:spcPts val="10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C448D53-ACA1-4CA4-B08A-09FB0780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1154B-7CFB-FF7D-3E69-AF2745D90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1900" y="448056"/>
            <a:ext cx="5428996" cy="3401568"/>
          </a:xfrm>
        </p:spPr>
        <p:txBody>
          <a:bodyPr>
            <a:normAutofit/>
          </a:bodyPr>
          <a:lstStyle/>
          <a:p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D387A-C16E-10C4-4C43-5DB355D4E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900" y="4471416"/>
            <a:ext cx="5428996" cy="14813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Sci-Fi Group Project </a:t>
            </a:r>
          </a:p>
          <a:p>
            <a:r>
              <a:rPr lang="en-US" dirty="0" err="1"/>
              <a:t>Margita</a:t>
            </a:r>
            <a:r>
              <a:rPr lang="en-US" dirty="0"/>
              <a:t> </a:t>
            </a:r>
            <a:r>
              <a:rPr lang="en-US" dirty="0" err="1"/>
              <a:t>Dekanyova</a:t>
            </a:r>
            <a:r>
              <a:rPr lang="en-US" dirty="0"/>
              <a:t> </a:t>
            </a:r>
          </a:p>
          <a:p>
            <a:r>
              <a:rPr lang="en-US" dirty="0"/>
              <a:t>5.6.2023</a:t>
            </a:r>
            <a:endParaRPr lang="en-GB" dirty="0"/>
          </a:p>
        </p:txBody>
      </p:sp>
      <p:pic>
        <p:nvPicPr>
          <p:cNvPr id="24" name="Picture 3" descr="Colorful wavy concept">
            <a:extLst>
              <a:ext uri="{FF2B5EF4-FFF2-40B4-BE49-F238E27FC236}">
                <a16:creationId xmlns:a16="http://schemas.microsoft.com/office/drawing/2014/main" id="{8EBBA334-FAA9-0B4B-42BE-4F631C182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67" r="18745"/>
          <a:stretch/>
        </p:blipFill>
        <p:spPr>
          <a:xfrm>
            <a:off x="451104" y="450000"/>
            <a:ext cx="5422576" cy="554400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B5719CE-F76F-4313-9A48-ADF79E67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8321" y="4122000"/>
            <a:ext cx="544709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B974-5151-4893-C9B0-AA5BED98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The task: Futuristic Spaceship Room with specified color scheme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room with a round window&#10;&#10;Description automatically generated with low confidence">
            <a:extLst>
              <a:ext uri="{FF2B5EF4-FFF2-40B4-BE49-F238E27FC236}">
                <a16:creationId xmlns:a16="http://schemas.microsoft.com/office/drawing/2014/main" id="{0D587BD0-189C-8830-A796-48B4D9A28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51" y="1885862"/>
            <a:ext cx="5892369" cy="3783012"/>
          </a:xfrm>
        </p:spPr>
      </p:pic>
      <p:pic>
        <p:nvPicPr>
          <p:cNvPr id="7" name="Picture 6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6DE478AA-E47A-40A5-F3EE-17A1C75D5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80" y="2380817"/>
            <a:ext cx="2095500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9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0D2A-6B8B-0AA1-44ED-C17B8F7F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After a long search, I found this model, which meets the task and is a challenge for me. </a:t>
            </a:r>
            <a:b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I chose this model because I can try doing many things such as fluid. modeling.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945B0B8-B926-77CC-8EFC-902218357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7" y="2482168"/>
            <a:ext cx="4914597" cy="3029015"/>
          </a:xfrm>
        </p:spPr>
      </p:pic>
      <p:pic>
        <p:nvPicPr>
          <p:cNvPr id="11" name="Picture 10" descr="A picture containing screenshot, art&#10;&#10;Description automatically generated">
            <a:extLst>
              <a:ext uri="{FF2B5EF4-FFF2-40B4-BE49-F238E27FC236}">
                <a16:creationId xmlns:a16="http://schemas.microsoft.com/office/drawing/2014/main" id="{6D23B5D5-3FE3-7EF3-A98E-EC9E54CCA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873" y="2021173"/>
            <a:ext cx="2317472" cy="3738734"/>
          </a:xfrm>
          <a:prstGeom prst="rect">
            <a:avLst/>
          </a:prstGeom>
        </p:spPr>
      </p:pic>
      <p:pic>
        <p:nvPicPr>
          <p:cNvPr id="13" name="Picture 1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7CCBE30-0B6D-7D45-8732-C7ADEA58C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67" y="1701934"/>
            <a:ext cx="2946479" cy="1767887"/>
          </a:xfrm>
          <a:prstGeom prst="rect">
            <a:avLst/>
          </a:prstGeom>
        </p:spPr>
      </p:pic>
      <p:pic>
        <p:nvPicPr>
          <p:cNvPr id="15" name="Picture 14" descr="A picture containing indoor, cartoon, machine, statue&#10;&#10;Description automatically generated">
            <a:extLst>
              <a:ext uri="{FF2B5EF4-FFF2-40B4-BE49-F238E27FC236}">
                <a16:creationId xmlns:a16="http://schemas.microsoft.com/office/drawing/2014/main" id="{FD52A6D3-99D3-7802-AA33-2A7B4CD07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83" y="3641755"/>
            <a:ext cx="2122741" cy="27501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B7F0FC-0FFA-3FE4-2744-D0BC0A357190}"/>
              </a:ext>
            </a:extLst>
          </p:cNvPr>
          <p:cNvSpPr txBox="1"/>
          <p:nvPr/>
        </p:nvSpPr>
        <p:spPr>
          <a:xfrm>
            <a:off x="304517" y="202117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 Test Tube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79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oy, indoor&#10;&#10;Description automatically generated">
            <a:extLst>
              <a:ext uri="{FF2B5EF4-FFF2-40B4-BE49-F238E27FC236}">
                <a16:creationId xmlns:a16="http://schemas.microsoft.com/office/drawing/2014/main" id="{2C7AFE79-182B-9822-5655-F086CA301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51" y="1571102"/>
            <a:ext cx="4707466" cy="26479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F97F81-7F37-2FED-67BE-77524135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I left the creation of the color scheme to the end, taking into account the work of my group members and the color scheme given in the task.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picture containing cylinder, plastic, indoor, bottle&#10;&#10;Description automatically generated">
            <a:extLst>
              <a:ext uri="{FF2B5EF4-FFF2-40B4-BE49-F238E27FC236}">
                <a16:creationId xmlns:a16="http://schemas.microsoft.com/office/drawing/2014/main" id="{1F25EDF5-1932-26A2-68B9-902A78EDE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1530000"/>
            <a:ext cx="4707467" cy="2647951"/>
          </a:xfrm>
        </p:spPr>
      </p:pic>
      <p:pic>
        <p:nvPicPr>
          <p:cNvPr id="7" name="Picture 6" descr="A picture containing crystal, indoor&#10;&#10;Description automatically generated">
            <a:extLst>
              <a:ext uri="{FF2B5EF4-FFF2-40B4-BE49-F238E27FC236}">
                <a16:creationId xmlns:a16="http://schemas.microsoft.com/office/drawing/2014/main" id="{CA3AC1E8-DCBD-7096-CAB7-C303CD177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20" y="4420444"/>
            <a:ext cx="3818414" cy="2147858"/>
          </a:xfrm>
          <a:prstGeom prst="rect">
            <a:avLst/>
          </a:prstGeom>
        </p:spPr>
      </p:pic>
      <p:pic>
        <p:nvPicPr>
          <p:cNvPr id="11" name="Picture 10" descr="A close-up of a gas pump&#10;&#10;Description automatically generated with medium confidence">
            <a:extLst>
              <a:ext uri="{FF2B5EF4-FFF2-40B4-BE49-F238E27FC236}">
                <a16:creationId xmlns:a16="http://schemas.microsoft.com/office/drawing/2014/main" id="{1F274659-4C10-F465-94F5-844C563DA4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4" b="14227"/>
          <a:stretch/>
        </p:blipFill>
        <p:spPr>
          <a:xfrm>
            <a:off x="9299447" y="3369643"/>
            <a:ext cx="2316447" cy="31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2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A663-901E-6087-B177-822A3E60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Daniel asked me to make a shelf that could hold several tubes. So, I try to stay creative and create a model that fits our project.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picture containing steel, metal, wall&#10;&#10;Description automatically generated">
            <a:extLst>
              <a:ext uri="{FF2B5EF4-FFF2-40B4-BE49-F238E27FC236}">
                <a16:creationId xmlns:a16="http://schemas.microsoft.com/office/drawing/2014/main" id="{7A692F36-9C8D-30B9-36B0-D4D688BE2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42" y="2074261"/>
            <a:ext cx="3726123" cy="3726123"/>
          </a:xfrm>
        </p:spPr>
      </p:pic>
    </p:spTree>
    <p:extLst>
      <p:ext uri="{BB962C8B-B14F-4D97-AF65-F5344CB8AC3E}">
        <p14:creationId xmlns:p14="http://schemas.microsoft.com/office/powerpoint/2010/main" val="3067766795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ThinLines Color Sc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AC8"/>
      </a:accent1>
      <a:accent2>
        <a:srgbClr val="794DFF"/>
      </a:accent2>
      <a:accent3>
        <a:srgbClr val="00D17D"/>
      </a:accent3>
      <a:accent4>
        <a:srgbClr val="404040"/>
      </a:accent4>
      <a:accent5>
        <a:srgbClr val="FE5D21"/>
      </a:accent5>
      <a:accent6>
        <a:srgbClr val="B3B3B3"/>
      </a:accent6>
      <a:hlink>
        <a:srgbClr val="3E8FF1"/>
      </a:hlink>
      <a:folHlink>
        <a:srgbClr val="939393"/>
      </a:folHlink>
    </a:clrScheme>
    <a:fontScheme name="Custom 3">
      <a:majorFont>
        <a:latin typeface="Bell MT"/>
        <a:ea typeface=""/>
        <a:cs typeface=""/>
      </a:majorFont>
      <a:minorFont>
        <a:latin typeface="Bell M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118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Bell MT</vt:lpstr>
      <vt:lpstr>Calibri Light</vt:lpstr>
      <vt:lpstr>ThinLineVTI</vt:lpstr>
      <vt:lpstr>Presentation</vt:lpstr>
      <vt:lpstr>The task: Futuristic Spaceship Room with specified color scheme</vt:lpstr>
      <vt:lpstr>After a long search, I found this model, which meets the task and is a challenge for me.  I chose this model because I can try doing many things such as fluid. modeling.</vt:lpstr>
      <vt:lpstr>I left the creation of the color scheme to the end, taking into account the work of my group members and the color scheme given in the task.</vt:lpstr>
      <vt:lpstr>Daniel asked me to make a shelf that could hold several tubes. So, I try to stay creative and create a model that fits our project.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Gita Dekany</dc:creator>
  <cp:lastModifiedBy>Gita Dekany</cp:lastModifiedBy>
  <cp:revision>11</cp:revision>
  <dcterms:created xsi:type="dcterms:W3CDTF">2023-05-05T16:44:16Z</dcterms:created>
  <dcterms:modified xsi:type="dcterms:W3CDTF">2023-05-05T18:36:53Z</dcterms:modified>
</cp:coreProperties>
</file>